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78" r:id="rId5"/>
    <p:sldId id="263" r:id="rId6"/>
    <p:sldId id="268" r:id="rId7"/>
    <p:sldId id="264" r:id="rId8"/>
    <p:sldId id="275" r:id="rId9"/>
    <p:sldId id="276" r:id="rId10"/>
    <p:sldId id="265" r:id="rId11"/>
    <p:sldId id="277" r:id="rId12"/>
    <p:sldId id="271" r:id="rId13"/>
    <p:sldId id="267" r:id="rId14"/>
    <p:sldId id="280" r:id="rId15"/>
    <p:sldId id="279" r:id="rId16"/>
    <p:sldId id="269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CBAD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>
        <p:scale>
          <a:sx n="70" d="100"/>
          <a:sy n="70" d="100"/>
        </p:scale>
        <p:origin x="1166" y="3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A0339-6A70-4BBA-8AAF-623F53140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FD2CF-A57F-4DB1-A94E-AC1E502C1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8894F-4878-4A25-B9A7-6F0DA295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26BE3-D0FB-4ABD-89F6-328BBE7B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9AAB4-9F8D-4B0D-B100-D30DD1505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1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A097F-55B7-4B1D-8E4D-1EFABFE3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15D756-A272-4230-8C95-28CC16205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355400-4D8F-4439-97BA-D965AE52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315F0E-5522-46F8-A4F2-863E91E65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ECB2D-F43A-41BB-890E-546CEC7A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51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ECF14D-FDD0-4024-80A3-6D504DB15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9C7FFE-9878-4CCF-8E68-A0986AC93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D606F-E307-42FD-9A6C-0438FCF37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3D6A8-641C-4FEC-8536-D20EE564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D6F63-B838-415D-984F-F4AAA496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3D76D-58D1-488F-93B0-E0D41153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E95E8-3A2C-4C2A-856E-031C59D69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BCE5A-0256-4831-B1A2-8AF5B966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01CD6-949A-4232-A5F0-CB699CBDC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94D80-08D8-4C80-A9F1-41ABEF54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52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0B4FF-D781-4B99-BDAB-0A99B55D7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E3E8FC-519E-4DA3-A986-EABC44965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C7DB4-A285-4EF1-AABF-2BEEF769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37117-E3E0-4787-9D28-BBF39400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05DCA-9818-4725-A943-DA55FD1B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10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6514B-3366-4B3F-88A9-A0A5E4D1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0DF15-3528-4DA2-8323-65BC1DF10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EAB391-0289-4431-B3ED-480614040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7F006B-D5A6-487A-A865-6A47B9D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EFD57F-AA6C-43C5-AAF0-AB2A856F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B91F3-0CD7-4C24-8AF4-304FBAF4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0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A5B45-0218-41CA-843C-F4CE6068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B719E7-AD2E-4144-8050-9CE598E57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D329AA-89AE-47C0-92D3-0211B6B49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0F97B2-3ACB-44BE-AB30-FE11BD5BF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9F9997-52A6-451A-9DFA-CA1E26A47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987405-DC48-4D27-8C22-F24098DC8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FF44D-E37A-494A-ACF5-D3720388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106182-810D-4958-A673-421891D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4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310C1-5B23-422B-BF10-F0724D28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64AC88-2489-49C3-93C8-39DDA6C3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025EDF-F02D-4712-8A35-CEEA6A4D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666AFB-C9FD-40E6-B095-BFBF4F00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1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C0BD8F-B977-47C2-ABA6-7E9F46272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F8A5C1-E2B9-435B-BF2D-09663294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3687A-59F2-4B4D-BA9D-D7D3D1DE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64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D38A1-37BC-4426-A1C9-CFD5231B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781AA-515D-4BBB-8650-5AE346584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05A027-ABFD-4FE8-BA3C-A838F575C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94B867-0C62-4CA8-8680-AED13970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A49E5-4E4B-4D79-B895-BA022180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974A04-6909-4874-A205-89D3A5BA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7452F-CD6D-4467-8366-CC0AF316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7ED552-10FC-4508-80A2-63254276E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52ACFD-9FB5-4BA5-8E0D-B2822309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00EDBF-63E5-4F1E-A0E5-4E10DBE7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35ADBF-E462-4112-ACFB-4F416E8D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C4E5C-9D35-48F1-A257-12538534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3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65614B-E938-4C06-B20A-1FE44C8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C98249-27AF-47A7-934F-9796C7B7F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DE64A-B092-481C-958C-B721ABEC6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57F11-9410-4634-86E4-85D65A62C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66F03-A05E-4A75-9FC7-C9D14526A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1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66667A0-27ED-42D6-9D16-74B477F12C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0"/>
          <a:stretch/>
        </p:blipFill>
        <p:spPr>
          <a:xfrm>
            <a:off x="0" y="-627529"/>
            <a:ext cx="12192000" cy="748552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018E818-2CA0-42E8-8B61-9E5FADACF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Resilive</a:t>
            </a:r>
            <a:r>
              <a:rPr lang="en-US" altLang="ko-KR" dirty="0"/>
              <a:t> 2</a:t>
            </a:r>
            <a:r>
              <a:rPr lang="ko-KR" altLang="en-US" dirty="0"/>
              <a:t>차 보고서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6FD553-15E4-4E13-8B58-E684F0710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프로그래밍을 위한 프로그래머 버전 기획서</a:t>
            </a:r>
            <a:endParaRPr lang="en-US" altLang="ko-KR" dirty="0"/>
          </a:p>
          <a:p>
            <a:r>
              <a:rPr lang="en-US" altLang="ko-KR" dirty="0"/>
              <a:t>2023184004</a:t>
            </a:r>
            <a:r>
              <a:rPr lang="ko-KR" altLang="en-US" dirty="0"/>
              <a:t> 권현아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068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F859CB-B558-413D-A222-1878B5F9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컨트롤</a:t>
            </a:r>
            <a:r>
              <a:rPr lang="en-US" altLang="ko-KR" dirty="0"/>
              <a:t>(</a:t>
            </a:r>
            <a:r>
              <a:rPr lang="ko-KR" altLang="en-US" dirty="0"/>
              <a:t>미정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C6E6D8-69D9-482E-BCB8-5C8556A7E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4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44C05B-370E-4ABF-AE8C-64E15F2D7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38" y="1690688"/>
            <a:ext cx="11459324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42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9543D-C637-4A34-9B66-49BCAF6EA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결말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33A9C7-13D5-44BF-BB59-06E6E9D56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구현이 가능하다면 애니메이션 </a:t>
            </a:r>
            <a:r>
              <a:rPr lang="ko-KR" altLang="en-US" dirty="0" err="1"/>
              <a:t>컷씬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최종 스테이지 완료 후 암전</a:t>
            </a:r>
            <a:r>
              <a:rPr lang="en-US" altLang="ko-KR" dirty="0"/>
              <a:t>, </a:t>
            </a:r>
            <a:r>
              <a:rPr lang="ko-KR" altLang="en-US" dirty="0"/>
              <a:t>드넓은 해변 등장</a:t>
            </a:r>
            <a:endParaRPr lang="en-US" altLang="ko-KR" dirty="0"/>
          </a:p>
          <a:p>
            <a:r>
              <a:rPr lang="ko-KR" altLang="en-US" dirty="0"/>
              <a:t>해변에서 조금 오른쪽으로 이동하면 시체의 흔적처럼 보이는 백골 발견</a:t>
            </a:r>
            <a:endParaRPr lang="en-US" altLang="ko-KR" dirty="0"/>
          </a:p>
          <a:p>
            <a:r>
              <a:rPr lang="ko-KR" altLang="en-US" dirty="0"/>
              <a:t>플레이어 캐릭터는 백골을 앞에 두고 </a:t>
            </a:r>
            <a:r>
              <a:rPr lang="en-US" altLang="ko-KR" dirty="0"/>
              <a:t>“</a:t>
            </a:r>
            <a:r>
              <a:rPr lang="ko-KR" altLang="en-US" dirty="0"/>
              <a:t>천천히</a:t>
            </a:r>
            <a:r>
              <a:rPr lang="en-US" altLang="ko-KR" dirty="0"/>
              <a:t>” </a:t>
            </a:r>
            <a:r>
              <a:rPr lang="ko-KR" altLang="en-US" dirty="0"/>
              <a:t>주저앉고 백골을 쓰다듬음</a:t>
            </a:r>
            <a:endParaRPr lang="en-US" altLang="ko-KR" dirty="0"/>
          </a:p>
          <a:p>
            <a:r>
              <a:rPr lang="ko-KR" altLang="en-US" dirty="0"/>
              <a:t>눈물 흘리는 동시에 지평선에서 일출 </a:t>
            </a:r>
            <a:r>
              <a:rPr lang="ko-KR" altLang="en-US" dirty="0" err="1"/>
              <a:t>컷씬</a:t>
            </a:r>
            <a:endParaRPr lang="en-US" altLang="ko-KR" dirty="0"/>
          </a:p>
          <a:p>
            <a:r>
              <a:rPr lang="ko-KR" altLang="en-US" dirty="0"/>
              <a:t>서서히 플레이어 캐릭터의 몸은 바람에 흩어짐</a:t>
            </a:r>
            <a:endParaRPr lang="en-US" altLang="ko-KR" dirty="0"/>
          </a:p>
          <a:p>
            <a:r>
              <a:rPr lang="ko-KR" altLang="en-US" dirty="0"/>
              <a:t>게임 끝</a:t>
            </a:r>
          </a:p>
        </p:txBody>
      </p:sp>
    </p:spTree>
    <p:extLst>
      <p:ext uri="{BB962C8B-B14F-4D97-AF65-F5344CB8AC3E}">
        <p14:creationId xmlns:p14="http://schemas.microsoft.com/office/powerpoint/2010/main" val="8210727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7CB5B-8CB2-4B29-A0F1-642FCD95F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개발 일정 계획</a:t>
            </a:r>
          </a:p>
        </p:txBody>
      </p:sp>
    </p:spTree>
    <p:extLst>
      <p:ext uri="{BB962C8B-B14F-4D97-AF65-F5344CB8AC3E}">
        <p14:creationId xmlns:p14="http://schemas.microsoft.com/office/powerpoint/2010/main" val="13581180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925958"/>
              </p:ext>
            </p:extLst>
          </p:nvPr>
        </p:nvGraphicFramePr>
        <p:xfrm>
          <a:off x="0" y="-8966"/>
          <a:ext cx="12192000" cy="686696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리소스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1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컨트롤러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동작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게임의 뼈대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운체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완료하지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못한 것들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다음날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081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104381"/>
              </p:ext>
            </p:extLst>
          </p:nvPr>
        </p:nvGraphicFramePr>
        <p:xfrm>
          <a:off x="0" y="-8966"/>
          <a:ext cx="12192000" cy="7076398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리소스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strike="sngStrike" dirty="0"/>
                        <a:t>1</a:t>
                      </a:r>
                      <a:r>
                        <a:rPr lang="ko-KR" altLang="en-US" sz="1700" strike="sngStrike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컨트롤러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</a:t>
                      </a: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chemeClr val="tx1"/>
                          </a:solidFill>
                        </a:rPr>
                        <a:t>객체 동작</a:t>
                      </a:r>
                      <a:br>
                        <a:rPr lang="en-US" altLang="ko-KR" sz="1700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chemeClr val="tx1"/>
                          </a:solidFill>
                        </a:rPr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>
                          <a:solidFill>
                            <a:schemeClr val="tx1"/>
                          </a:solidFill>
                        </a:rPr>
                        <a:t>게임의 뼈대</a:t>
                      </a:r>
                      <a:br>
                        <a:rPr lang="en-US" altLang="ko-KR" sz="1700" strike="sngStrike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700" strike="sngStrike" dirty="0">
                          <a:solidFill>
                            <a:schemeClr val="tx1"/>
                          </a:solidFill>
                        </a:rPr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중간고사 공부</a:t>
                      </a:r>
                      <a:r>
                        <a:rPr lang="en-US" altLang="ko-KR" sz="1700" strike="sngStrike" dirty="0"/>
                        <a:t>, </a:t>
                      </a:r>
                      <a:r>
                        <a:rPr lang="ko-KR" altLang="en-US" sz="1700" strike="sngStrike" dirty="0"/>
                        <a:t>교양 발표 준비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 err="1"/>
                        <a:t>운체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완료하지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못한 것들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중간고사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프레임워크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뼈대 구현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chemeClr val="tx1"/>
                          </a:solidFill>
                        </a:rPr>
                        <a:t>프레임워크  구현</a:t>
                      </a:r>
                      <a:r>
                        <a:rPr lang="en-US" altLang="ko-KR" sz="17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ko-KR" altLang="en-US" sz="1700" dirty="0" err="1">
                          <a:solidFill>
                            <a:schemeClr val="tx1"/>
                          </a:solidFill>
                        </a:rPr>
                        <a:t>상태다이어그램완료및업로드</a:t>
                      </a:r>
                      <a:endParaRPr lang="ko-KR" altLang="en-US" sz="17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목요일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rgbClr val="F8CBA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47218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905E7-6878-469E-96C6-01E44E4A8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2C2E2-9DD0-457A-BAF1-82FC95A08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**화면 </a:t>
            </a:r>
            <a:r>
              <a:rPr lang="ko-KR" altLang="en-US"/>
              <a:t>밖으로 나갔을 때 객체 삭제하기</a:t>
            </a:r>
            <a:r>
              <a:rPr lang="en-US" altLang="ko-KR"/>
              <a:t>!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162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56C0E-138E-4ED9-83E8-648124A9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개발에서 제외함</a:t>
            </a:r>
            <a:r>
              <a:rPr lang="en-US" altLang="ko-KR" dirty="0"/>
              <a:t>](</a:t>
            </a:r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_Wight)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55DA99-6925-4F45-89D4-D803B5C50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6ADE7A-0DED-4C4D-B337-6131FE78B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22"/>
          <a:stretch/>
        </p:blipFill>
        <p:spPr>
          <a:xfrm>
            <a:off x="838200" y="1825625"/>
            <a:ext cx="4852837" cy="149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5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1EC4D-E380-4741-B57A-FFC6729D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종류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6B1554-41C6-49C3-9C47-FAEF989C0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캐릭터</a:t>
            </a:r>
            <a:endParaRPr lang="en-US" altLang="ko-KR" dirty="0"/>
          </a:p>
          <a:p>
            <a:r>
              <a:rPr lang="ko-KR" altLang="en-US" dirty="0"/>
              <a:t>몬스터</a:t>
            </a:r>
            <a:r>
              <a:rPr lang="en-US" altLang="ko-KR" dirty="0"/>
              <a:t>x2</a:t>
            </a:r>
          </a:p>
          <a:p>
            <a:r>
              <a:rPr lang="ko-KR" altLang="en-US" dirty="0"/>
              <a:t>맵</a:t>
            </a:r>
            <a:r>
              <a:rPr lang="en-US" altLang="ko-KR" dirty="0"/>
              <a:t>(</a:t>
            </a:r>
            <a:r>
              <a:rPr lang="ko-KR" altLang="en-US" dirty="0"/>
              <a:t>스테이지 튜토리얼</a:t>
            </a:r>
            <a:r>
              <a:rPr lang="en-US" altLang="ko-KR" dirty="0"/>
              <a:t>, 2, 3, 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3320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35520-BBDB-4082-92AB-268F5F01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73B1B-D74C-45E8-A746-8DC0B68ED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일반 걷기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/</a:t>
            </a:r>
            <a:r>
              <a:rPr lang="ko-KR" altLang="en-US" dirty="0" err="1"/>
              <a:t>더블점프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웅크리기</a:t>
            </a:r>
            <a:r>
              <a:rPr lang="en-US" altLang="ko-KR" dirty="0"/>
              <a:t>(</a:t>
            </a:r>
            <a:r>
              <a:rPr lang="ko-KR" altLang="en-US" dirty="0"/>
              <a:t>숨기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날기</a:t>
            </a:r>
            <a:r>
              <a:rPr lang="en-US" altLang="ko-KR" dirty="0"/>
              <a:t>)(</a:t>
            </a:r>
            <a:r>
              <a:rPr lang="ko-KR" altLang="en-US" dirty="0"/>
              <a:t>구현 미정</a:t>
            </a:r>
            <a:r>
              <a:rPr lang="en-US" altLang="ko-KR" dirty="0"/>
              <a:t>)(</a:t>
            </a:r>
            <a:r>
              <a:rPr lang="ko-KR" altLang="en-US" dirty="0"/>
              <a:t>비행 맵 아직 미정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D31CCC-7569-42A3-8C77-690A9E605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987" y="1825624"/>
            <a:ext cx="4453814" cy="43513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57EB8BA-2261-43CF-B253-9EBB1ABF2D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53" r="42070"/>
          <a:stretch/>
        </p:blipFill>
        <p:spPr>
          <a:xfrm>
            <a:off x="2963917" y="-538333"/>
            <a:ext cx="998483" cy="12193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31770DA-39BB-42B1-BE5E-0876D7CDE22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35" r="22154"/>
          <a:stretch/>
        </p:blipFill>
        <p:spPr>
          <a:xfrm>
            <a:off x="5822731" y="-1126203"/>
            <a:ext cx="4308403" cy="142385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470DD57-6F53-4C62-A8EE-A92A2AACD67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99" r="14146"/>
          <a:stretch/>
        </p:blipFill>
        <p:spPr>
          <a:xfrm>
            <a:off x="9312164" y="149771"/>
            <a:ext cx="1828801" cy="218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23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F3631-CAC0-489F-BD3A-1F4FCF320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9C395C-83B4-4E69-9CE0-A25B6337F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웅크리는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부상 모션</a:t>
            </a:r>
            <a:r>
              <a:rPr lang="en-US" altLang="ko-KR" dirty="0"/>
              <a:t>_community</a:t>
            </a:r>
            <a:r>
              <a:rPr lang="ko-KR" altLang="en-US" dirty="0"/>
              <a:t>에게 공격당했을 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사망 모션</a:t>
            </a:r>
            <a:r>
              <a:rPr lang="en-US" altLang="ko-KR" dirty="0"/>
              <a:t>_eyes</a:t>
            </a:r>
            <a:r>
              <a:rPr lang="ko-KR" altLang="en-US" dirty="0"/>
              <a:t>에게 공격 당했을 때 즉사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비행 시 날개 등장과 날개 모션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DEEC20-9AF2-4A5C-9ED4-E7A980C8F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917" r="15468"/>
          <a:stretch/>
        </p:blipFill>
        <p:spPr>
          <a:xfrm>
            <a:off x="6093177" y="1822731"/>
            <a:ext cx="5260624" cy="22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52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2507F-9F1A-4A90-BAB3-D16350C2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_Eyes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2C9D91-98BC-413B-BBC4-FF042FBEE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눈동자</a:t>
            </a:r>
            <a:r>
              <a:rPr lang="en-US" altLang="ko-KR" dirty="0"/>
              <a:t>]</a:t>
            </a:r>
            <a:r>
              <a:rPr lang="ko-KR" altLang="en-US" dirty="0"/>
              <a:t>동공 랜덤 움직임</a:t>
            </a:r>
            <a:r>
              <a:rPr lang="en-US" altLang="ko-KR" dirty="0"/>
              <a:t>(</a:t>
            </a:r>
            <a:r>
              <a:rPr lang="ko-KR" altLang="en-US" dirty="0"/>
              <a:t>평소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동공 움직임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깜빡임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생성과 소멸</a:t>
            </a:r>
            <a:r>
              <a:rPr lang="en-US" altLang="ko-KR" dirty="0"/>
              <a:t>(</a:t>
            </a:r>
            <a:r>
              <a:rPr lang="ko-KR" altLang="en-US" dirty="0"/>
              <a:t>깜빡임의 연장선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E78428-8BA0-4782-8C3F-66F748B1D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946" y="1825625"/>
            <a:ext cx="4269013" cy="269166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9A41DEA8-376F-42B2-9DD6-B40AC735C6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4676" r="61261" b="-4676"/>
          <a:stretch/>
        </p:blipFill>
        <p:spPr>
          <a:xfrm>
            <a:off x="0" y="4583390"/>
            <a:ext cx="10161600" cy="159357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E31887E-8BDE-49E4-BDA9-F084B7F90E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0043" y="5633461"/>
            <a:ext cx="7151914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72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E47EB-E66D-472B-A724-62EAAF7C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_community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79F28E-F1DA-4502-8CB1-FE3F24CE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배회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(</a:t>
            </a:r>
            <a:r>
              <a:rPr lang="ko-KR" altLang="en-US" dirty="0"/>
              <a:t>플레이어 근처에서 플레이어를 공격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배회 상태</a:t>
            </a:r>
            <a:r>
              <a:rPr lang="en-US" altLang="ko-KR" dirty="0"/>
              <a:t>_</a:t>
            </a:r>
            <a:r>
              <a:rPr lang="ko-KR" altLang="en-US" dirty="0"/>
              <a:t>검은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상태</a:t>
            </a:r>
            <a:r>
              <a:rPr lang="en-US" altLang="ko-KR" dirty="0"/>
              <a:t>_</a:t>
            </a:r>
            <a:r>
              <a:rPr lang="ko-KR" altLang="en-US" dirty="0"/>
              <a:t>붉은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정지</a:t>
            </a:r>
            <a:r>
              <a:rPr lang="en-US" altLang="ko-KR" dirty="0"/>
              <a:t>_</a:t>
            </a:r>
            <a:r>
              <a:rPr lang="ko-KR" altLang="en-US" dirty="0"/>
              <a:t>붉은 눈 유지하는 상태로 정지</a:t>
            </a:r>
            <a:r>
              <a:rPr lang="en-US" altLang="ko-KR" dirty="0"/>
              <a:t>, </a:t>
            </a:r>
            <a:r>
              <a:rPr lang="ko-KR" altLang="en-US" dirty="0"/>
              <a:t>특정 모션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11F004-7CEC-4771-9F66-94455B854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7719864" y="1825625"/>
            <a:ext cx="3633936" cy="319461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B18A1C4F-3E86-4F56-8DA5-57D49B6B70A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9" r="56122"/>
          <a:stretch/>
        </p:blipFill>
        <p:spPr>
          <a:xfrm>
            <a:off x="838200" y="1545771"/>
            <a:ext cx="2492829" cy="12192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AB2A4F7-188B-47FC-AE77-1F396CC8C5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54" r="42092"/>
          <a:stretch/>
        </p:blipFill>
        <p:spPr>
          <a:xfrm>
            <a:off x="838200" y="2671988"/>
            <a:ext cx="2471058" cy="12192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BABEAB0-BB30-4E72-8489-435D4F1A24D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57" r="-1519"/>
          <a:stretch/>
        </p:blipFill>
        <p:spPr>
          <a:xfrm>
            <a:off x="4114800" y="3136075"/>
            <a:ext cx="5627914" cy="1108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16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74E1-9B1B-4314-9658-49DA7745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맵</a:t>
            </a:r>
            <a:r>
              <a:rPr lang="en-US" altLang="ko-KR" dirty="0"/>
              <a:t>_</a:t>
            </a:r>
            <a:r>
              <a:rPr lang="ko-KR" altLang="en-US" dirty="0"/>
              <a:t>스테이지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3F5A7-BBF7-4507-809B-32069AE73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필수 장애물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기본 플랫폼</a:t>
            </a:r>
            <a:r>
              <a:rPr lang="en-US" altLang="ko-KR" dirty="0"/>
              <a:t>(</a:t>
            </a:r>
            <a:r>
              <a:rPr lang="ko-KR" altLang="en-US" dirty="0"/>
              <a:t>점프 맵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숨을 수 있는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2)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당할 시 방해되는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3)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오브제</a:t>
            </a:r>
            <a:r>
              <a:rPr lang="en-US" altLang="ko-KR" dirty="0"/>
              <a:t>(</a:t>
            </a:r>
            <a:r>
              <a:rPr lang="ko-KR" altLang="en-US" dirty="0"/>
              <a:t>객체 간 상호작용의 타이밍 결정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컷씬</a:t>
            </a:r>
            <a:r>
              <a:rPr lang="en-US" altLang="ko-KR" dirty="0"/>
              <a:t>(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D18F0B-435B-46C7-B9B2-D859845DFE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0" y="857250"/>
            <a:ext cx="8763000" cy="51435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899A08D-22BC-4489-934E-5A7047BB29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5057" y="390186"/>
            <a:ext cx="3799114" cy="379911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D7CA85C-334B-411E-885D-41E72E9939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7200" y="2209800"/>
            <a:ext cx="6153150" cy="410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471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87C1D9-4235-4966-BF7A-05224623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튜토리얼 스테이지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00A78F-8683-49AE-A190-B66F3084B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2370410"/>
            <a:ext cx="6311900" cy="32617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0D0014-B1C4-43CE-9E00-10F4D278C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2370410"/>
            <a:ext cx="5880100" cy="32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3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98D87-8FD8-488B-BA18-3811F4582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추상화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30DDEE-4201-4E76-A5F4-B4B86FEE8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C0534D-901A-4B5D-AE58-9BB5F8EC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34390" cy="402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53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809</Words>
  <Application>Microsoft Office PowerPoint</Application>
  <PresentationFormat>와이드스크린</PresentationFormat>
  <Paragraphs>179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Resilive 2차 보고서</vt:lpstr>
      <vt:lpstr>객체 종류</vt:lpstr>
      <vt:lpstr>객체 - 플레이어 캐릭터(lilly)</vt:lpstr>
      <vt:lpstr>객체 - 플레이어 캐릭터(lilly)</vt:lpstr>
      <vt:lpstr>객체_몬스터_Eyes</vt:lpstr>
      <vt:lpstr>객체_몬스터_community</vt:lpstr>
      <vt:lpstr>객체_맵_스테이지</vt:lpstr>
      <vt:lpstr>튜토리얼 스테이지</vt:lpstr>
      <vt:lpstr>스테이지 2 추상화</vt:lpstr>
      <vt:lpstr>컨트롤(미정)</vt:lpstr>
      <vt:lpstr>결말</vt:lpstr>
      <vt:lpstr>개발 일정 계획</vt:lpstr>
      <vt:lpstr>PowerPoint 프레젠테이션</vt:lpstr>
      <vt:lpstr>PowerPoint 프레젠테이션</vt:lpstr>
      <vt:lpstr>감사합니다</vt:lpstr>
      <vt:lpstr>[개발에서 제외함](객체_몬스터_Wight)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Resilive 기획서</dc:title>
  <dc:creator>lucy kwon</dc:creator>
  <cp:lastModifiedBy>lucy kwon</cp:lastModifiedBy>
  <cp:revision>60</cp:revision>
  <dcterms:created xsi:type="dcterms:W3CDTF">2024-10-08T07:03:09Z</dcterms:created>
  <dcterms:modified xsi:type="dcterms:W3CDTF">2024-11-18T10:47:43Z</dcterms:modified>
</cp:coreProperties>
</file>

<file path=docProps/thumbnail.jpeg>
</file>